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Barlow ExtraLight"/>
      <p:regular r:id="rId13"/>
      <p:bold r:id="rId14"/>
      <p:italic r:id="rId15"/>
      <p:boldItalic r:id="rId16"/>
    </p:embeddedFont>
    <p:embeddedFont>
      <p:font typeface="Lato"/>
      <p:regular r:id="rId17"/>
      <p:bold r:id="rId18"/>
      <p:italic r:id="rId19"/>
      <p:boldItalic r:id="rId20"/>
    </p:embeddedFont>
    <p:embeddedFont>
      <p:font typeface="Poppins"/>
      <p:regular r:id="rId21"/>
      <p:bold r:id="rId22"/>
      <p:italic r:id="rId23"/>
      <p:boldItalic r:id="rId24"/>
    </p:embeddedFont>
    <p:embeddedFont>
      <p:font typeface="Lato Light"/>
      <p:regular r:id="rId25"/>
      <p:bold r:id="rId26"/>
      <p:italic r:id="rId27"/>
      <p:boldItalic r:id="rId28"/>
    </p:embeddedFont>
    <p:embeddedFont>
      <p:font typeface="Lato Black"/>
      <p:bold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22" Type="http://schemas.openxmlformats.org/officeDocument/2006/relationships/font" Target="fonts/Poppins-bold.fntdata"/><Relationship Id="rId21" Type="http://schemas.openxmlformats.org/officeDocument/2006/relationships/font" Target="fonts/Poppins-regular.fntdata"/><Relationship Id="rId24" Type="http://schemas.openxmlformats.org/officeDocument/2006/relationships/font" Target="fonts/Poppins-boldItalic.fntdata"/><Relationship Id="rId23" Type="http://schemas.openxmlformats.org/officeDocument/2006/relationships/font" Target="fonts/Poppins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LatoLight-bold.fntdata"/><Relationship Id="rId25" Type="http://schemas.openxmlformats.org/officeDocument/2006/relationships/font" Target="fonts/LatoLight-regular.fntdata"/><Relationship Id="rId28" Type="http://schemas.openxmlformats.org/officeDocument/2006/relationships/font" Target="fonts/LatoLight-boldItalic.fntdata"/><Relationship Id="rId27" Type="http://schemas.openxmlformats.org/officeDocument/2006/relationships/font" Target="fonts/LatoLight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LatoBlack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font" Target="fonts/LatoBlack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BarlowExtraLight-regular.fntdata"/><Relationship Id="rId12" Type="http://schemas.openxmlformats.org/officeDocument/2006/relationships/slide" Target="slides/slide8.xml"/><Relationship Id="rId15" Type="http://schemas.openxmlformats.org/officeDocument/2006/relationships/font" Target="fonts/BarlowExtraLight-italic.fntdata"/><Relationship Id="rId14" Type="http://schemas.openxmlformats.org/officeDocument/2006/relationships/font" Target="fonts/BarlowExtraLight-bold.fntdata"/><Relationship Id="rId17" Type="http://schemas.openxmlformats.org/officeDocument/2006/relationships/font" Target="fonts/Lato-regular.fntdata"/><Relationship Id="rId16" Type="http://schemas.openxmlformats.org/officeDocument/2006/relationships/font" Target="fonts/BarlowExtraLight-boldItalic.fntdata"/><Relationship Id="rId19" Type="http://schemas.openxmlformats.org/officeDocument/2006/relationships/font" Target="fonts/Lato-italic.fntdata"/><Relationship Id="rId18" Type="http://schemas.openxmlformats.org/officeDocument/2006/relationships/font" Target="fonts/La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593a94fc42_2_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" name="Google Shape;52;g2593a94fc42_2_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1a4f3efd91_0_2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g21a4f3efd91_0_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5425341d6c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" name="Google Shape;74;g25425341d6c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5425341d6c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g25425341d6c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5425341d6c_0_2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25425341d6c_0_2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5425341d6c_0_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g25425341d6c_0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5425341d6c_0_4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g25425341d6c_0_4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5425341d6c_0_4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g25425341d6c_0_4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5" name="Google Shape;45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tada Seccion">
  <p:cSld name="Portada Secc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" name="Google Shape;22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9" name="Google Shape;29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3" name="Google Shape;3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" name="Google Shape;37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8" name="Google Shape;38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2" name="Google Shape;42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/>
          <p:nvPr/>
        </p:nvSpPr>
        <p:spPr>
          <a:xfrm>
            <a:off x="-32419" y="0"/>
            <a:ext cx="9176400" cy="5143500"/>
          </a:xfrm>
          <a:prstGeom prst="rect">
            <a:avLst/>
          </a:prstGeom>
          <a:solidFill>
            <a:srgbClr val="0097A7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4"/>
          <p:cNvSpPr txBox="1"/>
          <p:nvPr/>
        </p:nvSpPr>
        <p:spPr>
          <a:xfrm>
            <a:off x="587926" y="2934544"/>
            <a:ext cx="2385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t/>
            </a:r>
            <a:endParaRPr b="0" i="0" sz="4500" u="none" cap="none" strike="noStrike">
              <a:solidFill>
                <a:srgbClr val="FFFFFF"/>
              </a:solidFill>
              <a:latin typeface="Barlow ExtraLight"/>
              <a:ea typeface="Barlow ExtraLight"/>
              <a:cs typeface="Barlow ExtraLight"/>
              <a:sym typeface="Barlow ExtraLight"/>
            </a:endParaRPr>
          </a:p>
        </p:txBody>
      </p:sp>
      <p:cxnSp>
        <p:nvCxnSpPr>
          <p:cNvPr id="56" name="Google Shape;56;p14"/>
          <p:cNvCxnSpPr/>
          <p:nvPr/>
        </p:nvCxnSpPr>
        <p:spPr>
          <a:xfrm>
            <a:off x="663319" y="3718988"/>
            <a:ext cx="4134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" name="Google Shape;57;p14"/>
          <p:cNvSpPr txBox="1"/>
          <p:nvPr/>
        </p:nvSpPr>
        <p:spPr>
          <a:xfrm>
            <a:off x="663325" y="1586324"/>
            <a:ext cx="4293300" cy="17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3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KIT CONTENIDOS</a:t>
            </a:r>
            <a:endParaRPr sz="34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3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FARMACIAS</a:t>
            </a:r>
            <a:endParaRPr sz="34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34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Septiembre</a:t>
            </a:r>
            <a:endParaRPr sz="340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4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sz="3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8" name="Google Shape;5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3050" y="3956425"/>
            <a:ext cx="2247274" cy="65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64" name="Google Shape;64;p15"/>
          <p:cNvSpPr txBox="1"/>
          <p:nvPr/>
        </p:nvSpPr>
        <p:spPr>
          <a:xfrm>
            <a:off x="610775" y="924550"/>
            <a:ext cx="4170900" cy="27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Todos sabemos que mantenernos hidratados es muy importante,  pero ¿sabes realmente qué es la deshidratación?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 deshidratación se produce en nuestro cuerpo cuando no tenemos suficiente agua y sales minerales para funcionar de manera correcta 🥵 Es por ello, que para rehidratarnos de manera correcta, hay que tomar sueros específicos como Lactoflora Suero Oral que cuida y equilibra tu microbiota y rehidrata tu ecosistema 💦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Más info en www.lactoflora.es 🔗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#Deshidratación  #Equilibratumundo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" name="Google Shape;65;p15"/>
          <p:cNvSpPr/>
          <p:nvPr/>
        </p:nvSpPr>
        <p:spPr>
          <a:xfrm>
            <a:off x="5668025" y="695546"/>
            <a:ext cx="3000000" cy="35136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sz="10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5"/>
          <p:cNvSpPr/>
          <p:nvPr/>
        </p:nvSpPr>
        <p:spPr>
          <a:xfrm>
            <a:off x="5843797" y="828488"/>
            <a:ext cx="260700" cy="260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5"/>
          <p:cNvSpPr/>
          <p:nvPr/>
        </p:nvSpPr>
        <p:spPr>
          <a:xfrm>
            <a:off x="5843797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5"/>
          <p:cNvSpPr/>
          <p:nvPr/>
        </p:nvSpPr>
        <p:spPr>
          <a:xfrm>
            <a:off x="6086961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5"/>
          <p:cNvSpPr/>
          <p:nvPr/>
        </p:nvSpPr>
        <p:spPr>
          <a:xfrm>
            <a:off x="6330125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5"/>
          <p:cNvSpPr/>
          <p:nvPr/>
        </p:nvSpPr>
        <p:spPr>
          <a:xfrm>
            <a:off x="8237130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69550" y="1165400"/>
            <a:ext cx="2637975" cy="26411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7" name="Google Shape;77;p16"/>
          <p:cNvSpPr txBox="1"/>
          <p:nvPr/>
        </p:nvSpPr>
        <p:spPr>
          <a:xfrm>
            <a:off x="312625" y="782325"/>
            <a:ext cx="4907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8" name="Google Shape;78;p16"/>
          <p:cNvSpPr txBox="1"/>
          <p:nvPr/>
        </p:nvSpPr>
        <p:spPr>
          <a:xfrm>
            <a:off x="651875" y="920875"/>
            <a:ext cx="2809800" cy="33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El colesterol está formado por lipoproteínas, es decir, una combinación de grasa y proteína,  que juega un papel crucial en diversas funciones. Existen 2 tipos: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🟢 HDL:  lipoproteínas de alta densidad, transportan el colesterol de otras partes del cuerpo hacia el hígado.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🔴 LDL:  lipoproteínas de baja densidad, en altas cantidades, se acumula en las arterias.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Si tienes colesterol LDL elevado, toma Lactoflora Colesterol que contribuye al funcionamiento normal del corazón y ayuda a prevenir problemas cardiovasculares 🫀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Encuentra toda la info en www.lactoflora.es 🔗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#Equilibratumundo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" name="Google Shape;79;p16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6"/>
          <p:cNvSpPr/>
          <p:nvPr/>
        </p:nvSpPr>
        <p:spPr>
          <a:xfrm>
            <a:off x="5668025" y="695546"/>
            <a:ext cx="3000000" cy="35136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sz="10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6"/>
          <p:cNvSpPr/>
          <p:nvPr/>
        </p:nvSpPr>
        <p:spPr>
          <a:xfrm>
            <a:off x="5843797" y="828488"/>
            <a:ext cx="260700" cy="260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6"/>
          <p:cNvSpPr/>
          <p:nvPr/>
        </p:nvSpPr>
        <p:spPr>
          <a:xfrm>
            <a:off x="5843797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6"/>
          <p:cNvSpPr/>
          <p:nvPr/>
        </p:nvSpPr>
        <p:spPr>
          <a:xfrm>
            <a:off x="6086961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6"/>
          <p:cNvSpPr/>
          <p:nvPr/>
        </p:nvSpPr>
        <p:spPr>
          <a:xfrm>
            <a:off x="6330125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6"/>
          <p:cNvSpPr/>
          <p:nvPr/>
        </p:nvSpPr>
        <p:spPr>
          <a:xfrm>
            <a:off x="8237130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1837" y="1089200"/>
            <a:ext cx="2612375" cy="26058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92" name="Google Shape;92;p17"/>
          <p:cNvSpPr txBox="1"/>
          <p:nvPr/>
        </p:nvSpPr>
        <p:spPr>
          <a:xfrm>
            <a:off x="610775" y="924550"/>
            <a:ext cx="4507500" cy="25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Los probióticos son muy beneficiosos para mantener en equilibrio nuestros pequeños ecosistemas 🌍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Lactoflora Colesterol  puede ayudarte a: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🫀Contribuir al funcionamiento normal del corazón.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🫀Ayudar a prevenir problemas cardiovasculares.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Lactoflora Colesterol te aportará estos beneficios sin los inconvenientes derivados del uso de la Monacolina K y esteroles.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Toda la info en www.lactoflora.es 🔗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#Colesterol  #Equilibratumundo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" name="Google Shape;93;p17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7"/>
          <p:cNvSpPr/>
          <p:nvPr/>
        </p:nvSpPr>
        <p:spPr>
          <a:xfrm>
            <a:off x="5668025" y="695546"/>
            <a:ext cx="3000000" cy="35136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95" name="Google Shape;95;p17"/>
          <p:cNvSpPr/>
          <p:nvPr/>
        </p:nvSpPr>
        <p:spPr>
          <a:xfrm>
            <a:off x="5843797" y="828488"/>
            <a:ext cx="260700" cy="260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7"/>
          <p:cNvSpPr/>
          <p:nvPr/>
        </p:nvSpPr>
        <p:spPr>
          <a:xfrm>
            <a:off x="5843797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7"/>
          <p:cNvSpPr/>
          <p:nvPr/>
        </p:nvSpPr>
        <p:spPr>
          <a:xfrm>
            <a:off x="6086961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7"/>
          <p:cNvSpPr/>
          <p:nvPr/>
        </p:nvSpPr>
        <p:spPr>
          <a:xfrm>
            <a:off x="6330125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7"/>
          <p:cNvSpPr/>
          <p:nvPr/>
        </p:nvSpPr>
        <p:spPr>
          <a:xfrm>
            <a:off x="8237130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" name="Google Shape;10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3612" y="1167938"/>
            <a:ext cx="2568826" cy="25688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06" name="Google Shape;106;p18"/>
          <p:cNvSpPr txBox="1"/>
          <p:nvPr/>
        </p:nvSpPr>
        <p:spPr>
          <a:xfrm>
            <a:off x="610775" y="1686550"/>
            <a:ext cx="3339300" cy="20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900">
                <a:latin typeface="Lato"/>
                <a:ea typeface="Lato"/>
                <a:cs typeface="Lato"/>
                <a:sym typeface="Lato"/>
              </a:rPr>
              <a:t>Copy </a:t>
            </a:r>
            <a:endParaRPr b="1" sz="9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Para que todo funcione correctamente en la naturaleza debe haber un equilibrio 🌍¡En nuestro cuerpo funciona igual! Cada desajuste puede desencadenar diversos problemas.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¡Mantén el equilibrio de tu salud cardiovascular con Lactoflora Colesterol!🫀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Toda la info en www.lactoflora.es) 🔗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#Colesterol  #Equilibratumundo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7" name="Google Shape;107;p18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8"/>
          <p:cNvSpPr/>
          <p:nvPr/>
        </p:nvSpPr>
        <p:spPr>
          <a:xfrm>
            <a:off x="5595375" y="940650"/>
            <a:ext cx="2771700" cy="32622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24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sz="10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9" name="Google Shape;109;p18"/>
          <p:cNvSpPr/>
          <p:nvPr/>
        </p:nvSpPr>
        <p:spPr>
          <a:xfrm>
            <a:off x="5754550" y="1040824"/>
            <a:ext cx="209100" cy="2091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8"/>
          <p:cNvSpPr/>
          <p:nvPr/>
        </p:nvSpPr>
        <p:spPr>
          <a:xfrm>
            <a:off x="5764972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8"/>
          <p:cNvSpPr/>
          <p:nvPr/>
        </p:nvSpPr>
        <p:spPr>
          <a:xfrm>
            <a:off x="6008136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8"/>
          <p:cNvSpPr/>
          <p:nvPr/>
        </p:nvSpPr>
        <p:spPr>
          <a:xfrm>
            <a:off x="6251300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8"/>
          <p:cNvSpPr/>
          <p:nvPr/>
        </p:nvSpPr>
        <p:spPr>
          <a:xfrm>
            <a:off x="8042005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" name="Google Shape;11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71361" y="1378625"/>
            <a:ext cx="2393325" cy="2386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9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20" name="Google Shape;120;p19"/>
          <p:cNvSpPr txBox="1"/>
          <p:nvPr/>
        </p:nvSpPr>
        <p:spPr>
          <a:xfrm>
            <a:off x="610775" y="1686550"/>
            <a:ext cx="3209100" cy="23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El calor, los cambios de ritmo y de comidas, salir más… son cosas que todos disfrutamos del verano, pero pueden hacer que tu cuerpo se desequilibre y se deshidrate. 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Devuélvele a tu cuerpo las sales minerales y electrolitos perdidos este verano con Lactoflora Suero Oral.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¡Descubre más en www.lactoflora.es!🔗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#Equilibratumundo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" name="Google Shape;121;p19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9"/>
          <p:cNvSpPr/>
          <p:nvPr/>
        </p:nvSpPr>
        <p:spPr>
          <a:xfrm>
            <a:off x="5595375" y="940650"/>
            <a:ext cx="2771700" cy="32622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24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sz="10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" name="Google Shape;123;p19"/>
          <p:cNvSpPr/>
          <p:nvPr/>
        </p:nvSpPr>
        <p:spPr>
          <a:xfrm>
            <a:off x="5754550" y="1040824"/>
            <a:ext cx="209100" cy="2091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9"/>
          <p:cNvSpPr/>
          <p:nvPr/>
        </p:nvSpPr>
        <p:spPr>
          <a:xfrm>
            <a:off x="5764972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9"/>
          <p:cNvSpPr/>
          <p:nvPr/>
        </p:nvSpPr>
        <p:spPr>
          <a:xfrm>
            <a:off x="6008136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9"/>
          <p:cNvSpPr/>
          <p:nvPr/>
        </p:nvSpPr>
        <p:spPr>
          <a:xfrm>
            <a:off x="6251300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19"/>
          <p:cNvSpPr/>
          <p:nvPr/>
        </p:nvSpPr>
        <p:spPr>
          <a:xfrm>
            <a:off x="8042005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08525" y="1378188"/>
            <a:ext cx="2408975" cy="2414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34" name="Google Shape;134;p20"/>
          <p:cNvSpPr txBox="1"/>
          <p:nvPr/>
        </p:nvSpPr>
        <p:spPr>
          <a:xfrm>
            <a:off x="679575" y="805050"/>
            <a:ext cx="4411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5" name="Google Shape;135;p20"/>
          <p:cNvSpPr txBox="1"/>
          <p:nvPr/>
        </p:nvSpPr>
        <p:spPr>
          <a:xfrm>
            <a:off x="648850" y="1084050"/>
            <a:ext cx="38925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¡Todos tenemos colesterol! 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El colesterol es una sustancia que se encuentra de manera natural en nuestro cuerpo. Pero el aumento del colesterol LDL (conocido como malo) se puede dar por diversos factores: 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🍩 Hábitos alimenticios poco saludables, como comer muchas grasas saturadas que se encuentra en algunas carnes, productos lácteos, chocolate, productos horneados y alimentos procesados y fritos.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🛋️ Falta de actividad física, con mucho sedentarismo y poco ejercicio.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🚬 Fumar.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Lactoflora Colesterol, formulado con probióticos, ácidos grasos omega-3, vitamina B1 te ayudará a mantener los niveles normales de colesterol.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¡Ven y preguntanos!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#Lactoflora #Colesterol  #Equilibratumundo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" name="Google Shape;136;p20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20"/>
          <p:cNvSpPr txBox="1"/>
          <p:nvPr/>
        </p:nvSpPr>
        <p:spPr>
          <a:xfrm>
            <a:off x="3791800" y="4775850"/>
            <a:ext cx="94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1000"/>
              <a:buFont typeface="Arial"/>
              <a:buNone/>
            </a:pPr>
            <a:r>
              <a:rPr b="0" i="0" lang="es" sz="700" u="none" cap="none" strike="noStrike">
                <a:solidFill>
                  <a:srgbClr val="6C6C6C"/>
                </a:solidFill>
                <a:latin typeface="Arial"/>
                <a:ea typeface="Arial"/>
                <a:cs typeface="Arial"/>
                <a:sym typeface="Arial"/>
              </a:rPr>
              <a:t>FECHA: 19/</a:t>
            </a:r>
            <a:r>
              <a:rPr lang="es" sz="700">
                <a:solidFill>
                  <a:srgbClr val="6C6C6C"/>
                </a:solidFill>
              </a:rPr>
              <a:t>07</a:t>
            </a:r>
            <a:endParaRPr b="0" i="0" sz="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0"/>
          <p:cNvSpPr/>
          <p:nvPr/>
        </p:nvSpPr>
        <p:spPr>
          <a:xfrm>
            <a:off x="5595375" y="940650"/>
            <a:ext cx="2771700" cy="32622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24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sz="10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9" name="Google Shape;139;p20"/>
          <p:cNvSpPr/>
          <p:nvPr/>
        </p:nvSpPr>
        <p:spPr>
          <a:xfrm>
            <a:off x="5754550" y="1040824"/>
            <a:ext cx="209100" cy="2091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0"/>
          <p:cNvSpPr/>
          <p:nvPr/>
        </p:nvSpPr>
        <p:spPr>
          <a:xfrm>
            <a:off x="5764972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>
            <a:off x="6008136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20"/>
          <p:cNvSpPr/>
          <p:nvPr/>
        </p:nvSpPr>
        <p:spPr>
          <a:xfrm>
            <a:off x="6251300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20"/>
          <p:cNvSpPr/>
          <p:nvPr/>
        </p:nvSpPr>
        <p:spPr>
          <a:xfrm>
            <a:off x="8042005" y="392124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0600" y="1244980"/>
            <a:ext cx="2505401" cy="249983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50" name="Google Shape;150;p21"/>
          <p:cNvSpPr/>
          <p:nvPr/>
        </p:nvSpPr>
        <p:spPr>
          <a:xfrm>
            <a:off x="5668025" y="695546"/>
            <a:ext cx="3000000" cy="35136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sz="10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21"/>
          <p:cNvSpPr/>
          <p:nvPr/>
        </p:nvSpPr>
        <p:spPr>
          <a:xfrm>
            <a:off x="5843797" y="828488"/>
            <a:ext cx="260700" cy="260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21"/>
          <p:cNvSpPr/>
          <p:nvPr/>
        </p:nvSpPr>
        <p:spPr>
          <a:xfrm>
            <a:off x="5843797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1"/>
          <p:cNvSpPr/>
          <p:nvPr/>
        </p:nvSpPr>
        <p:spPr>
          <a:xfrm>
            <a:off x="6086961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1"/>
          <p:cNvSpPr/>
          <p:nvPr/>
        </p:nvSpPr>
        <p:spPr>
          <a:xfrm>
            <a:off x="6330125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21"/>
          <p:cNvSpPr/>
          <p:nvPr/>
        </p:nvSpPr>
        <p:spPr>
          <a:xfrm>
            <a:off x="8237130" y="3900597"/>
            <a:ext cx="175500" cy="1755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21"/>
          <p:cNvSpPr txBox="1"/>
          <p:nvPr/>
        </p:nvSpPr>
        <p:spPr>
          <a:xfrm>
            <a:off x="679575" y="957450"/>
            <a:ext cx="4411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7" name="Google Shape;157;p21"/>
          <p:cNvSpPr txBox="1"/>
          <p:nvPr/>
        </p:nvSpPr>
        <p:spPr>
          <a:xfrm>
            <a:off x="679575" y="1257475"/>
            <a:ext cx="3892500" cy="17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Si este verano te has excedido comiendo alimentos que te pueden aumentar el colesterol malo, Lactoflora Colesterol con sus componentes naturales te pueden ayudar a reducir los niveles de colesterol LDL en la sangre ✨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Encuentra toda la información en www.lactoflora.es 🔗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#Colesterol  #Equilibratumundo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8" name="Google Shape;158;p21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" name="Google Shape;15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60387" y="1254200"/>
            <a:ext cx="2415275" cy="2396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