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Barlow ExtraLight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  <p:embeddedFont>
      <p:font typeface="Lato Light"/>
      <p:regular r:id="rId21"/>
      <p:bold r:id="rId22"/>
      <p:italic r:id="rId23"/>
      <p:boldItalic r:id="rId24"/>
    </p:embeddedFont>
    <p:embeddedFont>
      <p:font typeface="Lato Black"/>
      <p:bold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iQXp4Hlz3CMF/OifIXGd7AgDth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22" Type="http://schemas.openxmlformats.org/officeDocument/2006/relationships/font" Target="fonts/LatoLight-bold.fntdata"/><Relationship Id="rId21" Type="http://schemas.openxmlformats.org/officeDocument/2006/relationships/font" Target="fonts/LatoLight-regular.fntdata"/><Relationship Id="rId24" Type="http://schemas.openxmlformats.org/officeDocument/2006/relationships/font" Target="fonts/LatoLight-boldItalic.fntdata"/><Relationship Id="rId23" Type="http://schemas.openxmlformats.org/officeDocument/2006/relationships/font" Target="fonts/LatoLight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Black-boldItalic.fntdata"/><Relationship Id="rId25" Type="http://schemas.openxmlformats.org/officeDocument/2006/relationships/font" Target="fonts/LatoBlack-bold.fntdata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BarlowExtraLight-regular.fntdata"/><Relationship Id="rId12" Type="http://schemas.openxmlformats.org/officeDocument/2006/relationships/slide" Target="slides/slide8.xml"/><Relationship Id="rId15" Type="http://schemas.openxmlformats.org/officeDocument/2006/relationships/font" Target="fonts/BarlowExtraLight-italic.fntdata"/><Relationship Id="rId14" Type="http://schemas.openxmlformats.org/officeDocument/2006/relationships/font" Target="fonts/BarlowExtraLight-bold.fntdata"/><Relationship Id="rId17" Type="http://schemas.openxmlformats.org/officeDocument/2006/relationships/font" Target="fonts/Lato-regular.fntdata"/><Relationship Id="rId16" Type="http://schemas.openxmlformats.org/officeDocument/2006/relationships/font" Target="fonts/BarlowExtraLight-boldItalic.fntdata"/><Relationship Id="rId19" Type="http://schemas.openxmlformats.org/officeDocument/2006/relationships/font" Target="fonts/Lato-italic.fntdata"/><Relationship Id="rId18" Type="http://schemas.openxmlformats.org/officeDocument/2006/relationships/font" Target="fonts/La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1fb3e55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g1f1fb3e55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f1fb3e55d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g1f1fb3e55d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f1fb3e55d9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1f1fb3e55d9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f1fb3e55d9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1f1fb3e55d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f1fb3e55d9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1f1fb3e55d9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f1fb3e55d9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1f1fb3e55d9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f1fb3e55d9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1f1fb3e55d9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tada Seccion">
  <p:cSld name="Portada Secc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3" name="Google Shape;3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7" name="Google Shape;37;p1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" name="Google Shape;38;p1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2" name="Google Shape;4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-32419" y="0"/>
            <a:ext cx="9176400" cy="5143500"/>
          </a:xfrm>
          <a:prstGeom prst="rect">
            <a:avLst/>
          </a:prstGeom>
          <a:solidFill>
            <a:srgbClr val="0097A7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587926" y="2934544"/>
            <a:ext cx="2385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Arial"/>
              <a:buNone/>
            </a:pPr>
            <a:r>
              <a:t/>
            </a:r>
            <a:endParaRPr b="0" i="0" sz="4500" u="none" cap="none" strike="noStrike">
              <a:solidFill>
                <a:srgbClr val="FFFFFF"/>
              </a:solidFill>
              <a:latin typeface="Barlow ExtraLight"/>
              <a:ea typeface="Barlow ExtraLight"/>
              <a:cs typeface="Barlow ExtraLight"/>
              <a:sym typeface="Barlow ExtraLight"/>
            </a:endParaRPr>
          </a:p>
        </p:txBody>
      </p:sp>
      <p:cxnSp>
        <p:nvCxnSpPr>
          <p:cNvPr id="56" name="Google Shape;56;p1"/>
          <p:cNvCxnSpPr/>
          <p:nvPr/>
        </p:nvCxnSpPr>
        <p:spPr>
          <a:xfrm>
            <a:off x="663319" y="3718988"/>
            <a:ext cx="41340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7" name="Google Shape;57;p1"/>
          <p:cNvSpPr txBox="1"/>
          <p:nvPr/>
        </p:nvSpPr>
        <p:spPr>
          <a:xfrm>
            <a:off x="663325" y="1586324"/>
            <a:ext cx="4293300" cy="17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sz="34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KIT CONTENIDOS</a:t>
            </a:r>
            <a:endParaRPr b="0" i="0" sz="3400" u="none" cap="none" strike="noStrike">
              <a:solidFill>
                <a:srgbClr val="FFFFFF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s-ES" sz="3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FARMACIAS</a:t>
            </a:r>
            <a:endParaRPr b="0" i="0" sz="3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34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Mayo</a:t>
            </a:r>
            <a:endParaRPr b="0" i="0" sz="3400" u="none" cap="none" strike="noStrike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Dibujo con letras&#10;&#10;Descripción generada automáticamente con confianza media" id="58" name="Google Shape;5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3319" y="3955418"/>
            <a:ext cx="2447017" cy="544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1fb3e55d9_0_0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1f1fb3e55d9_0_0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g1f1fb3e55d9_0_0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g1f1fb3e55d9_0_0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g1f1fb3e55d9_0_0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g1f1fb3e55d9_0_0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1f1fb3e55d9_0_0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1f1fb3e55d9_0_0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1f1fb3e55d9_0_0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72;g1f1fb3e55d9_0_0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1f1fb3e55d9_0_0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g1f1fb3e55d9_0_0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g1f1fb3e55d9_0_0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1f1fb3e55d9_0_0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g1f1fb3e55d9_0_0"/>
          <p:cNvSpPr txBox="1"/>
          <p:nvPr/>
        </p:nvSpPr>
        <p:spPr>
          <a:xfrm>
            <a:off x="780350" y="1998275"/>
            <a:ext cx="3345900" cy="22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¿Sientes cambios o molestias? ¡Tu microbiota íntima podría estar desequilibrada!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Lactoflora Protector Íntimo ayuda a encontrar el equilibrio durante el ciclo menstrual👉 formulado con probióticos y vitamina A contribuye al mantenimiento de las mucosas y al funcionamiento normal del sistema inmunitario también en la mucosa vaginal.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Encuéntralo en tu farmacia más cercana.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#lactoflora #intolerancias #microbiota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78" name="Google Shape;78;g1f1fb3e55d9_0_0"/>
          <p:cNvPicPr preferRelativeResize="0"/>
          <p:nvPr/>
        </p:nvPicPr>
        <p:blipFill rotWithShape="1">
          <a:blip r:embed="rId3">
            <a:alphaModFix/>
          </a:blip>
          <a:srcRect b="0" l="337" r="327" t="0"/>
          <a:stretch/>
        </p:blipFill>
        <p:spPr>
          <a:xfrm>
            <a:off x="5260519" y="853603"/>
            <a:ext cx="2971696" cy="2991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f1fb3e55d9_0_24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1f1fb3e55d9_0_24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g1f1fb3e55d9_0_24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1f1fb3e55d9_0_24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1f1fb3e55d9_0_24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1f1fb3e55d9_0_24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g1f1fb3e55d9_0_24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1f1fb3e55d9_0_24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g1f1fb3e55d9_0_24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" name="Google Shape;92;g1f1fb3e55d9_0_24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f1fb3e55d9_0_24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1f1fb3e55d9_0_24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1f1fb3e55d9_0_24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g1f1fb3e55d9_0_24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1f1fb3e55d9_0_24"/>
          <p:cNvSpPr txBox="1"/>
          <p:nvPr/>
        </p:nvSpPr>
        <p:spPr>
          <a:xfrm>
            <a:off x="780350" y="1998275"/>
            <a:ext cx="3345900" cy="22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Si quieres reducir el colesterol, puedes consumir más alimentos de origen vegetal que de origen animal. </a:t>
            </a: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👉</a:t>
            </a: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Además, los probióticos son una forma natural y segura de bajar tu colesterol actuando sobre la microbiota intestinal</a:t>
            </a: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💚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Lactoflora Colesterol estimula la producción de metabolitos bacterianos y favorece la eliminación del colesterol que se fabrica en el hígado.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Encuéntralo en la farmacia más cercana. 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#Lactoflora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98" name="Google Shape;98;g1f1fb3e55d9_0_24"/>
          <p:cNvPicPr preferRelativeResize="0"/>
          <p:nvPr/>
        </p:nvPicPr>
        <p:blipFill rotWithShape="1">
          <a:blip r:embed="rId3">
            <a:alphaModFix/>
          </a:blip>
          <a:srcRect b="0" l="337" r="327" t="0"/>
          <a:stretch/>
        </p:blipFill>
        <p:spPr>
          <a:xfrm>
            <a:off x="5260519" y="853603"/>
            <a:ext cx="2971696" cy="2991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f1fb3e55d9_0_48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1f1fb3e55d9_0_48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1f1fb3e55d9_0_48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1f1fb3e55d9_0_48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1f1fb3e55d9_0_48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1f1fb3e55d9_0_48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1f1fb3e55d9_0_48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1f1fb3e55d9_0_48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1f1fb3e55d9_0_48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2" name="Google Shape;112;g1f1fb3e55d9_0_48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g1f1fb3e55d9_0_48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1f1fb3e55d9_0_48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1f1fb3e55d9_0_48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1f1fb3e55d9_0_48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1f1fb3e55d9_0_48"/>
          <p:cNvSpPr txBox="1"/>
          <p:nvPr/>
        </p:nvSpPr>
        <p:spPr>
          <a:xfrm>
            <a:off x="780350" y="1998275"/>
            <a:ext cx="3345900" cy="21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Sentir molestias al orinar puede ser algo muy desagradable. Cuida tu salud íntima con Lactoflora Ciscare Forte. 🌸 </a:t>
            </a:r>
            <a:br>
              <a:rPr lang="es-ES" sz="800">
                <a:latin typeface="Lato Light"/>
                <a:ea typeface="Lato Light"/>
                <a:cs typeface="Lato Light"/>
                <a:sym typeface="Lato Light"/>
              </a:rPr>
            </a:br>
            <a:br>
              <a:rPr lang="es-ES" sz="800">
                <a:latin typeface="Lato Light"/>
                <a:ea typeface="Lato Light"/>
                <a:cs typeface="Lato Light"/>
                <a:sym typeface="Lato Light"/>
              </a:rPr>
            </a:b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Ayuda a evitar y mantener el equilibrio genitourinario con su fórmula con probióticos, extracto de arándano rojo Phytosome ®, D-Manosa y vitamina C.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Encuéntralo en tu farmacia más cercana.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#lactoflora #saludbucodental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18" name="Google Shape;118;g1f1fb3e55d9_0_48"/>
          <p:cNvPicPr preferRelativeResize="0"/>
          <p:nvPr/>
        </p:nvPicPr>
        <p:blipFill rotWithShape="1">
          <a:blip r:embed="rId3">
            <a:alphaModFix/>
          </a:blip>
          <a:srcRect b="0" l="337" r="327" t="0"/>
          <a:stretch/>
        </p:blipFill>
        <p:spPr>
          <a:xfrm>
            <a:off x="5260519" y="853603"/>
            <a:ext cx="2971696" cy="2991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f1fb3e55d9_0_72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1f1fb3e55d9_0_72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1f1fb3e55d9_0_72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g1f1fb3e55d9_0_72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1f1fb3e55d9_0_72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f1fb3e55d9_0_72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1f1fb3e55d9_0_72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1f1fb3e55d9_0_72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1f1fb3e55d9_0_72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g1f1fb3e55d9_0_72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g1f1fb3e55d9_0_72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1f1fb3e55d9_0_72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1f1fb3e55d9_0_72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1f1fb3e55d9_0_72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1f1fb3e55d9_0_72"/>
          <p:cNvSpPr txBox="1"/>
          <p:nvPr/>
        </p:nvSpPr>
        <p:spPr>
          <a:xfrm>
            <a:off x="780350" y="1998275"/>
            <a:ext cx="3345900" cy="21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1" sz="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El agua actúa como barrera intestinal protectora de microorganismos en nuestro organismo💧 Pero cuando necesitas una hidratación más completa y eficiente, especialmente durante situaciones de deshidratación causadas por enfermedades gastrointestinales, el Lactoflora Suero Oral es tu mejor aliado</a:t>
            </a: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🤝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Con su fórmula balanceada de electrolitos y carbohidratos te ayudan a reponer los líquidos y sales perdidos. Mientras que su fórmula con probióticos fortalece tu flora intestinal, protegiendo tu salud digestiva. 🙌🏻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#Lactoflora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38" name="Google Shape;138;g1f1fb3e55d9_0_72"/>
          <p:cNvPicPr preferRelativeResize="0"/>
          <p:nvPr/>
        </p:nvPicPr>
        <p:blipFill rotWithShape="1">
          <a:blip r:embed="rId3">
            <a:alphaModFix/>
          </a:blip>
          <a:srcRect b="0" l="337" r="327" t="0"/>
          <a:stretch/>
        </p:blipFill>
        <p:spPr>
          <a:xfrm>
            <a:off x="5260519" y="853603"/>
            <a:ext cx="2971696" cy="2991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f1fb3e55d9_0_96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1f1fb3e55d9_0_96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1f1fb3e55d9_0_96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g1f1fb3e55d9_0_96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g1f1fb3e55d9_0_96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1f1fb3e55d9_0_96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g1f1fb3e55d9_0_96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1f1fb3e55d9_0_96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1f1fb3e55d9_0_96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2" name="Google Shape;152;g1f1fb3e55d9_0_96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1f1fb3e55d9_0_96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1f1fb3e55d9_0_96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1f1fb3e55d9_0_96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1f1fb3e55d9_0_96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1f1fb3e55d9_0_96"/>
          <p:cNvSpPr txBox="1"/>
          <p:nvPr/>
        </p:nvSpPr>
        <p:spPr>
          <a:xfrm>
            <a:off x="780350" y="1998275"/>
            <a:ext cx="3345900" cy="19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Lactoflora IB es la solución perfecta para ti. Es un complemento alimenticio diseñado para ayudar a aliviar los síntomas del intestino irritable, como la hinchazón, los gases y los cambios en los hábitos intestinales🌿 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Descubre más en lactoflora.es 🔗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#diamundialdelasaludintestinal #saludintestinal #lactoflora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58" name="Google Shape;158;g1f1fb3e55d9_0_96"/>
          <p:cNvPicPr preferRelativeResize="0"/>
          <p:nvPr/>
        </p:nvPicPr>
        <p:blipFill rotWithShape="1">
          <a:blip r:embed="rId3">
            <a:alphaModFix/>
          </a:blip>
          <a:srcRect b="0" l="337" r="327" t="0"/>
          <a:stretch/>
        </p:blipFill>
        <p:spPr>
          <a:xfrm>
            <a:off x="5260519" y="853603"/>
            <a:ext cx="2971696" cy="2991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f1fb3e55d9_0_120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1f1fb3e55d9_0_120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1f1fb3e55d9_0_120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1f1fb3e55d9_0_120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g1f1fb3e55d9_0_120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8" name="Google Shape;168;g1f1fb3e55d9_0_120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1f1fb3e55d9_0_120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1f1fb3e55d9_0_120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1f1fb3e55d9_0_120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1f1fb3e55d9_0_120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1f1fb3e55d9_0_120"/>
          <p:cNvSpPr txBox="1"/>
          <p:nvPr/>
        </p:nvSpPr>
        <p:spPr>
          <a:xfrm>
            <a:off x="780350" y="1998275"/>
            <a:ext cx="3345900" cy="19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Así es, ¡mejorar el rendimiento deportivo con los probióticos es posible!🏋️‍♂️ 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Algunas cepas probióticas pueden mejorar la digestión de carbohidratos y proteínas, esenciales para atletas, o reducir el deterioro del rendimiento asociado al daño muscular</a:t>
            </a: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💪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Si quieres saber más ¡Visita </a:t>
            </a:r>
            <a:r>
              <a:rPr lang="es-ES" sz="8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lactoflora.es</a:t>
            </a: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! 🔗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#Lactoflora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74" name="Google Shape;174;g1f1fb3e55d9_0_120"/>
          <p:cNvPicPr preferRelativeResize="0"/>
          <p:nvPr/>
        </p:nvPicPr>
        <p:blipFill rotWithShape="1">
          <a:blip r:embed="rId3">
            <a:alphaModFix/>
          </a:blip>
          <a:srcRect b="0" l="337" r="327" t="0"/>
          <a:stretch/>
        </p:blipFill>
        <p:spPr>
          <a:xfrm>
            <a:off x="5260519" y="853603"/>
            <a:ext cx="2971696" cy="2991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AF9F5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f1fb3e55d9_0_140"/>
          <p:cNvSpPr/>
          <p:nvPr/>
        </p:nvSpPr>
        <p:spPr>
          <a:xfrm>
            <a:off x="1232006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1f1fb3e55d9_0_140"/>
          <p:cNvSpPr/>
          <p:nvPr/>
        </p:nvSpPr>
        <p:spPr>
          <a:xfrm>
            <a:off x="1249528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1f1fb3e55d9_0_140"/>
          <p:cNvSpPr/>
          <p:nvPr/>
        </p:nvSpPr>
        <p:spPr>
          <a:xfrm>
            <a:off x="12052919" y="406164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1f1fb3e55d9_0_140"/>
          <p:cNvSpPr/>
          <p:nvPr/>
        </p:nvSpPr>
        <p:spPr>
          <a:xfrm>
            <a:off x="12228134" y="423685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1f1fb3e55d9_0_140"/>
          <p:cNvSpPr/>
          <p:nvPr/>
        </p:nvSpPr>
        <p:spPr>
          <a:xfrm>
            <a:off x="5067896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1f1fb3e55d9_0_140"/>
          <p:cNvSpPr/>
          <p:nvPr/>
        </p:nvSpPr>
        <p:spPr>
          <a:xfrm>
            <a:off x="5347462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1f1fb3e55d9_0_140"/>
          <p:cNvSpPr/>
          <p:nvPr/>
        </p:nvSpPr>
        <p:spPr>
          <a:xfrm>
            <a:off x="562702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f1fb3e55d9_0_140"/>
          <p:cNvSpPr/>
          <p:nvPr/>
        </p:nvSpPr>
        <p:spPr>
          <a:xfrm>
            <a:off x="7819519" y="3912290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f1fb3e55d9_0_140"/>
          <p:cNvSpPr/>
          <p:nvPr/>
        </p:nvSpPr>
        <p:spPr>
          <a:xfrm>
            <a:off x="5041025" y="402650"/>
            <a:ext cx="3392100" cy="4039500"/>
          </a:xfrm>
          <a:prstGeom prst="roundRect">
            <a:avLst>
              <a:gd fmla="val 4196" name="adj"/>
            </a:avLst>
          </a:prstGeom>
          <a:solidFill>
            <a:srgbClr val="FCFAFA"/>
          </a:solidFill>
          <a:ln>
            <a:noFill/>
          </a:ln>
          <a:effectLst>
            <a:outerShdw blurRad="57150" rotWithShape="0" algn="bl" dir="5400000" dist="19050">
              <a:srgbClr val="000000">
                <a:alpha val="784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g1f1fb3e55d9_0_140"/>
          <p:cNvSpPr/>
          <p:nvPr/>
        </p:nvSpPr>
        <p:spPr>
          <a:xfrm>
            <a:off x="5194133" y="588601"/>
            <a:ext cx="299700" cy="2997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1f1fb3e55d9_0_140"/>
          <p:cNvSpPr/>
          <p:nvPr/>
        </p:nvSpPr>
        <p:spPr>
          <a:xfrm>
            <a:off x="5243111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1f1fb3e55d9_0_140"/>
          <p:cNvSpPr/>
          <p:nvPr/>
        </p:nvSpPr>
        <p:spPr>
          <a:xfrm>
            <a:off x="5522677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1f1fb3e55d9_0_140"/>
          <p:cNvSpPr/>
          <p:nvPr/>
        </p:nvSpPr>
        <p:spPr>
          <a:xfrm>
            <a:off x="580224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1f1fb3e55d9_0_140"/>
          <p:cNvSpPr/>
          <p:nvPr/>
        </p:nvSpPr>
        <p:spPr>
          <a:xfrm>
            <a:off x="7994734" y="4087505"/>
            <a:ext cx="201900" cy="201900"/>
          </a:xfrm>
          <a:prstGeom prst="ellipse">
            <a:avLst/>
          </a:prstGeom>
          <a:solidFill>
            <a:srgbClr val="CFC9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1f1fb3e55d9_0_140"/>
          <p:cNvSpPr txBox="1"/>
          <p:nvPr/>
        </p:nvSpPr>
        <p:spPr>
          <a:xfrm>
            <a:off x="780350" y="1757775"/>
            <a:ext cx="3791700" cy="22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1" i="0" lang="es-ES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Copy Instagram </a:t>
            </a:r>
            <a:endParaRPr b="1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¿Cómo evitar la diarrea del viajero? Aquí algunos consejos clave👇✈️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1️⃣ Lávate las manos a menudo.</a:t>
            </a:r>
            <a:endParaRPr sz="800">
              <a:latin typeface="Lato Light"/>
              <a:ea typeface="Lato Light"/>
              <a:cs typeface="Lato Light"/>
              <a:sym typeface="Lato Light"/>
              <a:extLst>
                <a:ext uri="http://customooxmlschemas.google.com/">
                  <go:slidesCustomData xmlns:go="http://customooxmlschemas.google.com/" textRoundtripDataId="1"/>
                </a:ext>
              </a:extLs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2️⃣ Bebe agua embotellada, bebidas calientes o refrescos. </a:t>
            </a:r>
            <a:endParaRPr sz="800">
              <a:latin typeface="Lato Light"/>
              <a:ea typeface="Lato Light"/>
              <a:cs typeface="Lato Light"/>
              <a:sym typeface="Lato Light"/>
              <a:extLst>
                <a:ext uri="http://customooxmlschemas.google.com/">
                  <go:slidesCustomData xmlns:go="http://customooxmlschemas.google.com/" textRoundtripDataId="3"/>
                </a:ext>
              </a:extLs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3️⃣ Evita cubitos de hielo de origen desconocido y zumos de frutas sin envasar.</a:t>
            </a:r>
            <a:endParaRPr sz="800">
              <a:latin typeface="Lato Light"/>
              <a:ea typeface="Lato Light"/>
              <a:cs typeface="Lato Light"/>
              <a:sym typeface="Lato Light"/>
              <a:extLst>
                <a:ext uri="http://customooxmlschemas.google.com/">
                  <go:slidesCustomData xmlns:go="http://customooxmlschemas.google.com/" textRoundtripDataId="5"/>
                </a:ext>
              </a:extLs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4️⃣ Evita lácteos sin garantías y alimentos crudos.</a:t>
            </a:r>
            <a:endParaRPr sz="800">
              <a:latin typeface="Lato Light"/>
              <a:ea typeface="Lato Light"/>
              <a:cs typeface="Lato Light"/>
              <a:sym typeface="Lato Light"/>
              <a:extLst>
                <a:ext uri="http://customooxmlschemas.google.com/">
                  <go:slidesCustomData xmlns:go="http://customooxmlschemas.google.com/" textRoundtripDataId="7"/>
                </a:ext>
              </a:extLs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5️⃣ </a:t>
            </a: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¿Te sientes deshidratado? Lactoflora Suero Oral ayuda a hidratarte con probióticos, fructooligosacáridos y sales minerales</a:t>
            </a:r>
            <a:r>
              <a:rPr lang="es-ES" sz="800">
                <a:solidFill>
                  <a:srgbClr val="000000"/>
                </a:solidFill>
                <a:latin typeface="Lato Light"/>
                <a:ea typeface="Lato Light"/>
                <a:cs typeface="Lato Light"/>
                <a:sym typeface="Lato Light"/>
              </a:rPr>
              <a:t>💧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8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Encuéntralo en tu farmacia más cercana🙌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800">
                <a:latin typeface="Lato Light"/>
                <a:ea typeface="Lato Light"/>
                <a:cs typeface="Lato Light"/>
                <a:sym typeface="Lato Light"/>
              </a:rPr>
              <a:t>#Lactoflora #Equilibratumundo</a:t>
            </a:r>
            <a:endParaRPr sz="8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t/>
            </a:r>
            <a:endParaRPr i="0" sz="800" u="none" cap="none" strike="noStrike">
              <a:solidFill>
                <a:srgbClr val="000000"/>
              </a:solidFill>
              <a:highlight>
                <a:srgbClr val="FFFF00"/>
              </a:highlight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94" name="Google Shape;194;g1f1fb3e55d9_0_140"/>
          <p:cNvPicPr preferRelativeResize="0"/>
          <p:nvPr/>
        </p:nvPicPr>
        <p:blipFill rotWithShape="1">
          <a:blip r:embed="rId3">
            <a:alphaModFix/>
          </a:blip>
          <a:srcRect b="0" l="337" r="327" t="0"/>
          <a:stretch/>
        </p:blipFill>
        <p:spPr>
          <a:xfrm>
            <a:off x="5260519" y="853603"/>
            <a:ext cx="2971696" cy="2991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Abel</dc:creator>
</cp:coreProperties>
</file>