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Barlow ExtraLight"/>
      <p:regular r:id="rId13"/>
      <p:bold r:id="rId14"/>
      <p:italic r:id="rId15"/>
      <p:boldItalic r:id="rId16"/>
    </p:embeddedFont>
    <p:embeddedFont>
      <p:font typeface="Lato"/>
      <p:regular r:id="rId17"/>
      <p:bold r:id="rId18"/>
      <p:italic r:id="rId19"/>
      <p:boldItalic r:id="rId20"/>
    </p:embeddedFont>
    <p:embeddedFont>
      <p:font typeface="Lato Light"/>
      <p:regular r:id="rId21"/>
      <p:bold r:id="rId22"/>
      <p:italic r:id="rId23"/>
      <p:boldItalic r:id="rId24"/>
    </p:embeddedFont>
    <p:embeddedFont>
      <p:font typeface="Lato Black"/>
      <p:bold r:id="rId25"/>
      <p:boldItalic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27" roundtripDataSignature="AMtx7mijcVQ6XNeD/dyT+kkzT+sGguHPY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Lato-boldItalic.fntdata"/><Relationship Id="rId22" Type="http://schemas.openxmlformats.org/officeDocument/2006/relationships/font" Target="fonts/LatoLight-bold.fntdata"/><Relationship Id="rId21" Type="http://schemas.openxmlformats.org/officeDocument/2006/relationships/font" Target="fonts/LatoLight-regular.fntdata"/><Relationship Id="rId24" Type="http://schemas.openxmlformats.org/officeDocument/2006/relationships/font" Target="fonts/LatoLight-boldItalic.fntdata"/><Relationship Id="rId23" Type="http://schemas.openxmlformats.org/officeDocument/2006/relationships/font" Target="fonts/LatoLight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LatoBlack-boldItalic.fntdata"/><Relationship Id="rId25" Type="http://schemas.openxmlformats.org/officeDocument/2006/relationships/font" Target="fonts/LatoBlack-bold.fntdata"/><Relationship Id="rId27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BarlowExtraLight-regular.fntdata"/><Relationship Id="rId12" Type="http://schemas.openxmlformats.org/officeDocument/2006/relationships/slide" Target="slides/slide8.xml"/><Relationship Id="rId15" Type="http://schemas.openxmlformats.org/officeDocument/2006/relationships/font" Target="fonts/BarlowExtraLight-italic.fntdata"/><Relationship Id="rId14" Type="http://schemas.openxmlformats.org/officeDocument/2006/relationships/font" Target="fonts/BarlowExtraLight-bold.fntdata"/><Relationship Id="rId17" Type="http://schemas.openxmlformats.org/officeDocument/2006/relationships/font" Target="fonts/Lato-regular.fntdata"/><Relationship Id="rId16" Type="http://schemas.openxmlformats.org/officeDocument/2006/relationships/font" Target="fonts/BarlowExtraLight-boldItalic.fntdata"/><Relationship Id="rId19" Type="http://schemas.openxmlformats.org/officeDocument/2006/relationships/font" Target="fonts/Lato-italic.fntdata"/><Relationship Id="rId18" Type="http://schemas.openxmlformats.org/officeDocument/2006/relationships/font" Target="fonts/Lato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52" name="Google Shape;5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f1fb3e55d9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g1f1fb3e55d9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2e9df8aa065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g2e9df8aa065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g1f1fb3e55d9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" name="Google Shape;83;g1f1fb3e55d9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e9df8aa065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g2e9df8aa065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2e9df8aa065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6" name="Google Shape;106;g2e9df8aa065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2e9df8aa065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g2e9df8aa065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2e9df8aa065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2" name="Google Shape;132;g2e9df8aa065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9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5" name="Google Shape;45;p19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6" name="Google Shape;4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ortada Seccion">
  <p:cSld name="Portada Seccion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1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4" name="Google Shape;14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7" name="Google Shape;17;p1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8" name="Google Shape;18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1" name="Google Shape;21;p13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2" name="Google Shape;22;p13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15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29" name="Google Shape;29;p15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6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3" name="Google Shape;3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7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Google Shape;36;p17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7" name="Google Shape;37;p17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8" name="Google Shape;38;p17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39" name="Google Shape;3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8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2" name="Google Shape;4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E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7.png"/><Relationship Id="rId5" Type="http://schemas.openxmlformats.org/officeDocument/2006/relationships/image" Target="../media/image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8.png"/><Relationship Id="rId7" Type="http://schemas.openxmlformats.org/officeDocument/2006/relationships/image" Target="../media/image9.png"/><Relationship Id="rId8" Type="http://schemas.openxmlformats.org/officeDocument/2006/relationships/image" Target="../media/image1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4.png"/><Relationship Id="rId5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"/>
          <p:cNvSpPr/>
          <p:nvPr/>
        </p:nvSpPr>
        <p:spPr>
          <a:xfrm>
            <a:off x="-32419" y="0"/>
            <a:ext cx="9176400" cy="5143500"/>
          </a:xfrm>
          <a:prstGeom prst="rect">
            <a:avLst/>
          </a:prstGeom>
          <a:solidFill>
            <a:srgbClr val="0097A7"/>
          </a:solidFill>
          <a:ln>
            <a:noFill/>
          </a:ln>
        </p:spPr>
        <p:txBody>
          <a:bodyPr anchorCtr="0" anchor="ctr" bIns="68575" lIns="68575" spcFirstLastPara="1" rIns="68575" wrap="square" tIns="6857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"/>
          <p:cNvSpPr txBox="1"/>
          <p:nvPr/>
        </p:nvSpPr>
        <p:spPr>
          <a:xfrm>
            <a:off x="587926" y="2934544"/>
            <a:ext cx="2385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t/>
            </a:r>
            <a:endParaRPr b="0" i="0" sz="4500" u="none" cap="none" strike="noStrike">
              <a:solidFill>
                <a:srgbClr val="FFFFFF"/>
              </a:solidFill>
              <a:latin typeface="Barlow ExtraLight"/>
              <a:ea typeface="Barlow ExtraLight"/>
              <a:cs typeface="Barlow ExtraLight"/>
              <a:sym typeface="Barlow ExtraLight"/>
            </a:endParaRPr>
          </a:p>
        </p:txBody>
      </p:sp>
      <p:cxnSp>
        <p:nvCxnSpPr>
          <p:cNvPr id="56" name="Google Shape;56;p1"/>
          <p:cNvCxnSpPr/>
          <p:nvPr/>
        </p:nvCxnSpPr>
        <p:spPr>
          <a:xfrm>
            <a:off x="663319" y="3718988"/>
            <a:ext cx="413400" cy="0"/>
          </a:xfrm>
          <a:prstGeom prst="straightConnector1">
            <a:avLst/>
          </a:prstGeom>
          <a:noFill/>
          <a:ln cap="flat" cmpd="sng" w="19050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57" name="Google Shape;57;p1"/>
          <p:cNvSpPr txBox="1"/>
          <p:nvPr/>
        </p:nvSpPr>
        <p:spPr>
          <a:xfrm>
            <a:off x="663325" y="1586324"/>
            <a:ext cx="4293300" cy="1753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 Black"/>
                <a:ea typeface="Lato Black"/>
                <a:cs typeface="Lato Black"/>
                <a:sym typeface="Lato Black"/>
              </a:rPr>
              <a:t>KIT CONTENIDOS</a:t>
            </a:r>
            <a:endParaRPr b="0" i="0" sz="3400" u="none" cap="none" strike="noStrike">
              <a:solidFill>
                <a:srgbClr val="FFFFFF"/>
              </a:solidFill>
              <a:latin typeface="Lato Black"/>
              <a:ea typeface="Lato Black"/>
              <a:cs typeface="Lato Black"/>
              <a:sym typeface="Lato Black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3400" u="none" cap="none" strike="noStrike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rPr>
              <a:t>FARMACIAS</a:t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3400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rPr>
              <a:t>Enero</a:t>
            </a:r>
            <a:endParaRPr b="0" i="0" sz="3400" u="none" cap="none" strike="noStrike">
              <a:solidFill>
                <a:srgbClr val="FFFFFF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3400" u="none" cap="none" strike="noStrike">
              <a:solidFill>
                <a:srgbClr val="FFFFFF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t/>
            </a:r>
            <a:endParaRPr b="0" i="0" sz="3000" u="none" cap="none" strike="noStrik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descr="Dibujo con letras&#10;&#10;Descripción generada automáticamente con confianza media" id="58" name="Google Shape;58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319" y="3955418"/>
            <a:ext cx="2447017" cy="5445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f1fb3e55d9_0_0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g1f1fb3e55d9_0_0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g1f1fb3e55d9_0_0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g1f1fb3e55d9_0_0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g1f1fb3e55d9_0_0"/>
          <p:cNvSpPr txBox="1"/>
          <p:nvPr/>
        </p:nvSpPr>
        <p:spPr>
          <a:xfrm>
            <a:off x="780350" y="1998275"/>
            <a:ext cx="2692800" cy="1961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El ecosistema de tu intestino es tan único como tú. Está influenciado por tu genética, dieta, entorno y estilo de vida, convirtiéndose en una huella personal que define tu bienestar.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¿Lo sabías? 🤔 ¡Déjalo en comentarios! 👇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 #microbiota #microbiotaintestinal #saluddigestiva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68" name="Google Shape;68;g1f1fb3e55d9_0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g1f1fb3e55d9_0_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12046" y="691325"/>
            <a:ext cx="2444853" cy="30560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e9df8aa065_0_37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g2e9df8aa065_0_37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g2e9df8aa065_0_37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g2e9df8aa065_0_37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g2e9df8aa065_0_37"/>
          <p:cNvSpPr txBox="1"/>
          <p:nvPr/>
        </p:nvSpPr>
        <p:spPr>
          <a:xfrm>
            <a:off x="780350" y="1998275"/>
            <a:ext cx="2745900" cy="15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¡Cuida y equilibra tu microbiota intestinal con el probiótico más completo! 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5 beneficios en 1 para fortalecer tu salud desde dentro y sentirte en equilibrio cada día. 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 #saludintestinal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79" name="Google Shape;79;g2e9df8aa065_0_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g2e9df8aa065_0_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72500" y="654339"/>
            <a:ext cx="2905551" cy="363191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f1fb3e55d9_0_2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g1f1fb3e55d9_0_2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g1f1fb3e55d9_0_2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" name="Google Shape;88;g1f1fb3e55d9_0_2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" name="Google Shape;89;g1f1fb3e55d9_0_24"/>
          <p:cNvSpPr txBox="1"/>
          <p:nvPr/>
        </p:nvSpPr>
        <p:spPr>
          <a:xfrm>
            <a:off x="780350" y="1998275"/>
            <a:ext cx="2460900" cy="16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🫚 ¡Superalimento a la vista!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Y tú, ¿cómo usas el jengibre en tu día a día? ¡Te leemos en comentarios! 👀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 #jengibre #superalimento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90" name="Google Shape;90;g1f1fb3e55d9_0_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g1f1fb3e55d9_0_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745575" y="1344663"/>
            <a:ext cx="2454165" cy="245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2" name="Google Shape;92;g1f1fb3e55d9_0_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199761" y="1344663"/>
            <a:ext cx="2454165" cy="245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2e9df8aa065_0_4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g2e9df8aa065_0_4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g2e9df8aa065_0_4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g2e9df8aa065_0_4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g2e9df8aa065_0_4"/>
          <p:cNvSpPr txBox="1"/>
          <p:nvPr/>
        </p:nvSpPr>
        <p:spPr>
          <a:xfrm>
            <a:off x="780350" y="1998275"/>
            <a:ext cx="3105000" cy="16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Está época del año está llena de virus que alteran tu equilibrio intestinal. 🦠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Mantén siempre a mano Lactoflora Suero Oral, con sales minerales, lactobacilos y bifidobacterias que te ayudan a recuperar el balance para que vuelvas a sentirte bien.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 #virus #microbiota #microbiotaintestinal #saluddigestiva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102" name="Google Shape;102;g2e9df8aa065_0_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g2e9df8aa065_0_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3961" y="1344663"/>
            <a:ext cx="2454165" cy="245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e9df8aa065_0_18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2e9df8aa065_0_18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" name="Google Shape;110;g2e9df8aa065_0_18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g2e9df8aa065_0_18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 Instagram PNG transparente - StickPNG" id="112" name="Google Shape;112;g2e9df8aa065_0_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g2e9df8aa065_0_18"/>
          <p:cNvSpPr txBox="1"/>
          <p:nvPr/>
        </p:nvSpPr>
        <p:spPr>
          <a:xfrm>
            <a:off x="780350" y="1998275"/>
            <a:ext cx="2767500" cy="25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¿Estás teniendo diarrea o vómitos? ¡Necesitas reponer electrolitos! 💧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Lactoflora Suero Oral contiene probióticos, prebióticos, sales minerales y edulcorante, ideal para esos momentos en los que necesitas un aporte de agua y electrolitos.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¡Mantén tu bienestar en equilibrio!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 #virus #microbiota #microbiotaintestinal #saluddigestiva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es-ES" sz="800" u="none" cap="none" strike="noStrike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</a:t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id="114" name="Google Shape;114;g2e9df8aa065_0_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53961" y="1344663"/>
            <a:ext cx="2454165" cy="2454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e9df8aa065_0_25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g2e9df8aa065_0_25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1" name="Google Shape;121;g2e9df8aa065_0_25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g2e9df8aa065_0_25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3" name="Google Shape;123;g2e9df8aa065_0_25"/>
          <p:cNvSpPr txBox="1"/>
          <p:nvPr/>
        </p:nvSpPr>
        <p:spPr>
          <a:xfrm>
            <a:off x="780350" y="1998275"/>
            <a:ext cx="2319900" cy="26691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🤔 Si te sientes identificado con alguno de estos síntomas, puede que tu ecosistema intestinal esté desequilibrado.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Los probióticos son la solución ideal. Estas bacterias beneficiosas ayudan a restaurar y mantener el equilibrio de tu microbiota intestinal, mejorando la digestión y fortaleciendo tu sistema inmunitario. 💪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En Lactoflora, somos expertos en probióticos. ¡Descubre más sobre cómo podemos ayudarte en nuestra web! Link en bio ⬆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 #microbiota #microbiotaintestinal #saluddigestiva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124" name="Google Shape;124;g2e9df8aa065_0_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25" name="Google Shape;125;g2e9df8aa065_0_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647550" y="708100"/>
            <a:ext cx="1694168" cy="1694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6" name="Google Shape;126;g2e9df8aa065_0_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82552" y="708100"/>
            <a:ext cx="1694168" cy="1694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7" name="Google Shape;127;g2e9df8aa065_0_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777595" y="2445088"/>
            <a:ext cx="1694168" cy="1694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g2e9df8aa065_0_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12597" y="2445088"/>
            <a:ext cx="1694168" cy="1694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g2e9df8aa065_0_2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117558" y="708100"/>
            <a:ext cx="1694168" cy="169418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AF9F5"/>
        </a:solidFill>
      </p:bgPr>
    </p:bg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e9df8aa065_0_11"/>
          <p:cNvSpPr/>
          <p:nvPr/>
        </p:nvSpPr>
        <p:spPr>
          <a:xfrm>
            <a:off x="12320069" y="391229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" name="Google Shape;135;g2e9df8aa065_0_11"/>
          <p:cNvSpPr/>
          <p:nvPr/>
        </p:nvSpPr>
        <p:spPr>
          <a:xfrm>
            <a:off x="12495284" y="408750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2e9df8aa065_0_11"/>
          <p:cNvSpPr/>
          <p:nvPr/>
        </p:nvSpPr>
        <p:spPr>
          <a:xfrm>
            <a:off x="12052919" y="4061640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" name="Google Shape;137;g2e9df8aa065_0_11"/>
          <p:cNvSpPr/>
          <p:nvPr/>
        </p:nvSpPr>
        <p:spPr>
          <a:xfrm>
            <a:off x="12228134" y="4236855"/>
            <a:ext cx="201900" cy="201900"/>
          </a:xfrm>
          <a:prstGeom prst="ellipse">
            <a:avLst/>
          </a:prstGeom>
          <a:solidFill>
            <a:srgbClr val="CFC9C7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" name="Google Shape;138;g2e9df8aa065_0_11"/>
          <p:cNvSpPr txBox="1"/>
          <p:nvPr/>
        </p:nvSpPr>
        <p:spPr>
          <a:xfrm>
            <a:off x="780350" y="1998275"/>
            <a:ext cx="2611800" cy="23859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1" i="0" lang="es-ES" sz="800" u="none" cap="none" strike="noStrike">
                <a:solidFill>
                  <a:srgbClr val="000000"/>
                </a:solidFill>
                <a:latin typeface="Lato"/>
                <a:ea typeface="Lato"/>
                <a:cs typeface="Lato"/>
                <a:sym typeface="Lato"/>
              </a:rPr>
              <a:t>Copy Instagram </a:t>
            </a:r>
            <a:endParaRPr b="1" i="0" sz="800" u="none" cap="none" strike="noStrike">
              <a:solidFill>
                <a:srgbClr val="000000"/>
              </a:solidFill>
              <a:latin typeface="Lato"/>
              <a:ea typeface="Lato"/>
              <a:cs typeface="Lato"/>
              <a:sym typeface="La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Sentirte hinchadx puede ser incómodo. 😓 Una buena salud intestinal marca la diferencia.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Con Lactoflora Protector intestinal, equilibra tu flora intestinal y despídete de esa molesta sensación.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📍 ¡Disponible en farmacias!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s-ES" sz="800">
                <a:solidFill>
                  <a:schemeClr val="dk1"/>
                </a:solidFill>
                <a:latin typeface="Lato Light"/>
                <a:ea typeface="Lato Light"/>
                <a:cs typeface="Lato Light"/>
                <a:sym typeface="Lato Light"/>
              </a:rPr>
              <a:t>#Lactoflora #Equilibratumundo #probioticos #saluddigestiva #microbiota #microbiotaintestinal</a:t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800">
              <a:solidFill>
                <a:schemeClr val="dk1"/>
              </a:solidFill>
              <a:latin typeface="Lato Light"/>
              <a:ea typeface="Lato Light"/>
              <a:cs typeface="Lato Light"/>
              <a:sym typeface="Lato L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000000"/>
              </a:solidFill>
              <a:latin typeface="Lato Light"/>
              <a:ea typeface="Lato Light"/>
              <a:cs typeface="Lato Light"/>
              <a:sym typeface="Lato Light"/>
            </a:endParaRPr>
          </a:p>
        </p:txBody>
      </p:sp>
      <p:pic>
        <p:nvPicPr>
          <p:cNvPr descr="Logo Instagram PNG transparente - StickPNG" id="139" name="Google Shape;139;g2e9df8aa065_0_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623567" y="1998283"/>
            <a:ext cx="156788" cy="156788"/>
          </a:xfrm>
          <a:prstGeom prst="rect">
            <a:avLst/>
          </a:prstGeom>
          <a:noFill/>
          <a:ln>
            <a:noFill/>
          </a:ln>
        </p:spPr>
      </p:pic>
      <p:pic>
        <p:nvPicPr>
          <p:cNvPr id="140" name="Google Shape;140;g2e9df8aa065_0_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97790" y="799300"/>
            <a:ext cx="2420553" cy="302569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g2e9df8aa065_0_1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80913" y="799299"/>
            <a:ext cx="2420550" cy="302568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Abel</dc:creator>
</cp:coreProperties>
</file>